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24922BF5-9178-4EB3-812D-4EA0D633C1D2}"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0733B8FC-5B19-4410-A533-3B0A1D510A1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922BF5-9178-4EB3-812D-4EA0D633C1D2}"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3B8FC-5B19-4410-A533-3B0A1D510A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922BF5-9178-4EB3-812D-4EA0D633C1D2}"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3B8FC-5B19-4410-A533-3B0A1D510A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922BF5-9178-4EB3-812D-4EA0D633C1D2}"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3B8FC-5B19-4410-A533-3B0A1D510A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922BF5-9178-4EB3-812D-4EA0D633C1D2}"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3B8FC-5B19-4410-A533-3B0A1D510A1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922BF5-9178-4EB3-812D-4EA0D633C1D2}"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3B8FC-5B19-4410-A533-3B0A1D510A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922BF5-9178-4EB3-812D-4EA0D633C1D2}"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33B8FC-5B19-4410-A533-3B0A1D510A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922BF5-9178-4EB3-812D-4EA0D633C1D2}"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33B8FC-5B19-4410-A533-3B0A1D510A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24922BF5-9178-4EB3-812D-4EA0D633C1D2}"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33B8FC-5B19-4410-A533-3B0A1D510A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922BF5-9178-4EB3-812D-4EA0D633C1D2}"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3B8FC-5B19-4410-A533-3B0A1D510A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922BF5-9178-4EB3-812D-4EA0D633C1D2}"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3B8FC-5B19-4410-A533-3B0A1D510A19}"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4922BF5-9178-4EB3-812D-4EA0D633C1D2}" type="datetimeFigureOut">
              <a:rPr lang="en-US" smtClean="0"/>
              <a:t>12/4/2017</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733B8FC-5B19-4410-A533-3B0A1D510A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kentecloth.net/kente-cloth-color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Art of West Africa</a:t>
            </a:r>
            <a:endParaRPr lang="en-US" dirty="0"/>
          </a:p>
        </p:txBody>
      </p:sp>
      <p:sp>
        <p:nvSpPr>
          <p:cNvPr id="3" name="Subtitle 2"/>
          <p:cNvSpPr>
            <a:spLocks noGrp="1"/>
          </p:cNvSpPr>
          <p:nvPr>
            <p:ph type="subTitle" idx="1"/>
          </p:nvPr>
        </p:nvSpPr>
        <p:spPr/>
        <p:txBody>
          <a:bodyPr>
            <a:normAutofit/>
          </a:bodyPr>
          <a:lstStyle/>
          <a:p>
            <a:pPr algn="ctr"/>
            <a:r>
              <a:rPr lang="en-US" sz="5400" dirty="0" err="1" smtClean="0"/>
              <a:t>Kente</a:t>
            </a:r>
            <a:r>
              <a:rPr lang="en-US" sz="5400" dirty="0" smtClean="0"/>
              <a:t> Cloth</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C:\Users\Bobbi\AppData\Local\Microsoft\Windows\INetCache\IE\NF23QGLZ\african-textiles[1].jpg"/>
          <p:cNvPicPr>
            <a:picLocks noChangeAspect="1" noChangeArrowheads="1"/>
          </p:cNvPicPr>
          <p:nvPr/>
        </p:nvPicPr>
        <p:blipFill>
          <a:blip r:embed="rId2" cstate="print"/>
          <a:srcRect/>
          <a:stretch>
            <a:fillRect/>
          </a:stretch>
        </p:blipFill>
        <p:spPr bwMode="auto">
          <a:xfrm>
            <a:off x="2362200" y="1752600"/>
            <a:ext cx="4343400" cy="43434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2" name="Picture 4" descr="C:\Users\Bobbi\AppData\Local\Microsoft\Windows\INetCache\IE\UBHEVGLG\12l[1].jpg"/>
          <p:cNvPicPr>
            <a:picLocks noChangeAspect="1" noChangeArrowheads="1"/>
          </p:cNvPicPr>
          <p:nvPr/>
        </p:nvPicPr>
        <p:blipFill>
          <a:blip r:embed="rId2" cstate="print"/>
          <a:srcRect/>
          <a:stretch>
            <a:fillRect/>
          </a:stretch>
        </p:blipFill>
        <p:spPr bwMode="auto">
          <a:xfrm>
            <a:off x="2362200" y="1982928"/>
            <a:ext cx="4753490" cy="380827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4" name="Picture 2" descr="C:\Users\Bobbi\AppData\Local\Microsoft\Windows\INetCache\IE\4Q4NHYAU\Kente_Cloth_Stole[1].jpg"/>
          <p:cNvPicPr>
            <a:picLocks noChangeAspect="1" noChangeArrowheads="1"/>
          </p:cNvPicPr>
          <p:nvPr/>
        </p:nvPicPr>
        <p:blipFill>
          <a:blip r:embed="rId2" cstate="print"/>
          <a:srcRect/>
          <a:stretch>
            <a:fillRect/>
          </a:stretch>
        </p:blipFill>
        <p:spPr bwMode="auto">
          <a:xfrm>
            <a:off x="3200400" y="1752600"/>
            <a:ext cx="2819400" cy="421628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descr="C:\Users\Bobbi\AppData\Local\Microsoft\Windows\INetCache\IE\NF23QGLZ\1116406703_456238d8b3_z[1].jpg"/>
          <p:cNvPicPr>
            <a:picLocks noChangeAspect="1" noChangeArrowheads="1"/>
          </p:cNvPicPr>
          <p:nvPr/>
        </p:nvPicPr>
        <p:blipFill>
          <a:blip r:embed="rId2" cstate="print"/>
          <a:srcRect/>
          <a:stretch>
            <a:fillRect/>
          </a:stretch>
        </p:blipFill>
        <p:spPr bwMode="auto">
          <a:xfrm>
            <a:off x="1676400" y="1676400"/>
            <a:ext cx="6096000" cy="42195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6000" dirty="0" smtClean="0"/>
              <a:t>FACTS:</a:t>
            </a:r>
            <a:endParaRPr lang="en-US" sz="6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i="1" dirty="0" err="1" smtClean="0"/>
              <a:t>Kente</a:t>
            </a:r>
            <a:r>
              <a:rPr lang="en-US" i="1" dirty="0" smtClean="0"/>
              <a:t> </a:t>
            </a:r>
            <a:r>
              <a:rPr lang="en-US" dirty="0" smtClean="0"/>
              <a:t>(“KEN-</a:t>
            </a:r>
            <a:r>
              <a:rPr lang="en-US" dirty="0" err="1" smtClean="0"/>
              <a:t>tay</a:t>
            </a:r>
            <a:r>
              <a:rPr lang="en-US" dirty="0" smtClean="0"/>
              <a:t>”) is considered to be the most famous of all African textiles. </a:t>
            </a:r>
          </a:p>
          <a:p>
            <a:r>
              <a:rPr lang="en-US" dirty="0" smtClean="0"/>
              <a:t>This cloth is special as it is worn as a piece of clothing and each pattern design has a name and a special meaning.  </a:t>
            </a:r>
            <a:endParaRPr lang="en-US" dirty="0"/>
          </a:p>
          <a:p>
            <a:r>
              <a:rPr lang="en-US" dirty="0" smtClean="0"/>
              <a:t>The origin of </a:t>
            </a:r>
            <a:r>
              <a:rPr lang="en-US" dirty="0" err="1" smtClean="0"/>
              <a:t>kente</a:t>
            </a:r>
            <a:r>
              <a:rPr lang="en-US" dirty="0" smtClean="0"/>
              <a:t> cloth is sometimes said to date back to the 12</a:t>
            </a:r>
            <a:r>
              <a:rPr lang="en-US" baseline="30000" dirty="0" smtClean="0"/>
              <a:t>th</a:t>
            </a:r>
            <a:r>
              <a:rPr lang="en-US" dirty="0" smtClean="0"/>
              <a:t> century but the exact date is unknown.  </a:t>
            </a:r>
          </a:p>
          <a:p>
            <a:r>
              <a:rPr lang="en-US" dirty="0" smtClean="0"/>
              <a:t>In the past, royalty and important figures of society wore this cloth for very special occasions.  Today, </a:t>
            </a:r>
            <a:r>
              <a:rPr lang="en-US" i="1" dirty="0" err="1" smtClean="0"/>
              <a:t>kente</a:t>
            </a:r>
            <a:r>
              <a:rPr lang="en-US" dirty="0" smtClean="0"/>
              <a:t> cloth is worn by people of all </a:t>
            </a:r>
            <a:r>
              <a:rPr lang="en-US" smtClean="0"/>
              <a:t>social </a:t>
            </a:r>
            <a:r>
              <a:rPr lang="en-US" smtClean="0"/>
              <a:t>status.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Each cloth design has a deep symbolic meaning and is used to provide a social and political commentary.  </a:t>
            </a:r>
          </a:p>
          <a:p>
            <a:r>
              <a:rPr lang="en-US" dirty="0" smtClean="0"/>
              <a:t>It is also a visual representation of moral, social, ethical, philosophical values, history, social code of conduct and religious beliefs. </a:t>
            </a:r>
          </a:p>
          <a:p>
            <a:r>
              <a:rPr lang="en-US" dirty="0" smtClean="0"/>
              <a:t> Moreover, the choice of colors is significant in each design, as each color also is symbolical.</a:t>
            </a:r>
            <a:r>
              <a:rPr lang="en-US" dirty="0" smtClean="0">
                <a:hlinkClick r:id="rId2"/>
              </a:rPr>
              <a:t> </a:t>
            </a: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i="1" dirty="0" err="1" smtClean="0"/>
              <a:t>Kente</a:t>
            </a:r>
            <a:r>
              <a:rPr lang="en-US" dirty="0" smtClean="0"/>
              <a:t> is a cloth that is woven by the </a:t>
            </a:r>
            <a:r>
              <a:rPr lang="en-US" dirty="0" err="1" smtClean="0"/>
              <a:t>Asanti</a:t>
            </a:r>
            <a:r>
              <a:rPr lang="en-US" dirty="0" smtClean="0"/>
              <a:t> people of Ghana in West Africa. </a:t>
            </a:r>
          </a:p>
          <a:p>
            <a:r>
              <a:rPr lang="en-US" dirty="0" smtClean="0"/>
              <a:t>Its history dates back to the Ashanti kingdom of the seventeenth century.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Legend says two brothers went hunting and saw a spider spinning web. It looked beautiful, and triggered them to make a cloth similar to the spider web.</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word “</a:t>
            </a:r>
            <a:r>
              <a:rPr lang="en-US" dirty="0" err="1" smtClean="0"/>
              <a:t>kente</a:t>
            </a:r>
            <a:r>
              <a:rPr lang="en-US" dirty="0" smtClean="0"/>
              <a:t>” comes from the word “</a:t>
            </a:r>
            <a:r>
              <a:rPr lang="en-US" dirty="0" err="1" smtClean="0"/>
              <a:t>kenten</a:t>
            </a:r>
            <a:r>
              <a:rPr lang="en-US" dirty="0" smtClean="0"/>
              <a:t>,” which means basket. </a:t>
            </a:r>
          </a:p>
          <a:p>
            <a:r>
              <a:rPr lang="en-US" dirty="0" smtClean="0"/>
              <a:t>The first </a:t>
            </a:r>
            <a:r>
              <a:rPr lang="en-US" dirty="0" err="1" smtClean="0"/>
              <a:t>kente</a:t>
            </a:r>
            <a:r>
              <a:rPr lang="en-US" dirty="0" smtClean="0"/>
              <a:t> weavers used raffia or palm leaf fibers, and wove them into a cloth that looked like a basket.</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traditional colors used by the Ashanti people were yellow, blue, green and red colors. Weavers used seeds and barks from the local trees to make dyes. They would soak fibers in the dyes then weave them to produce beautiful fabrics.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 </a:t>
            </a:r>
            <a:r>
              <a:rPr lang="en-US" i="1" dirty="0" err="1" smtClean="0"/>
              <a:t>Kente</a:t>
            </a:r>
            <a:r>
              <a:rPr lang="en-US" dirty="0" smtClean="0"/>
              <a:t> cloth was also associated with the Ashanti royalty and was therefore made from a very expensive silk which was imported to Ashanti kingdom through the global trade route which stretched from West Africa, through Sahara to the Middle East and Asia from Europe. The Ashanti people imported the fabric through this route using caravans of Camels.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Ashanti people would not allow women to make the cloth because it was believed that their menstrual cycle would affect the cloth production.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 the present day </a:t>
            </a:r>
            <a:r>
              <a:rPr lang="en-US" dirty="0" err="1" smtClean="0"/>
              <a:t>kente</a:t>
            </a:r>
            <a:r>
              <a:rPr lang="en-US" dirty="0" smtClean="0"/>
              <a:t> fabric has become very popular to tourists who buy</a:t>
            </a:r>
            <a:r>
              <a:rPr lang="en-US" i="1" dirty="0" smtClean="0"/>
              <a:t> </a:t>
            </a:r>
            <a:r>
              <a:rPr lang="en-US" i="1" dirty="0" err="1" smtClean="0"/>
              <a:t>Kente</a:t>
            </a:r>
            <a:r>
              <a:rPr lang="en-US" i="1" dirty="0" smtClean="0"/>
              <a:t> </a:t>
            </a:r>
            <a:r>
              <a:rPr lang="en-US" dirty="0" smtClean="0"/>
              <a:t>inspired cloth, shoes and bags when they tour Ghana.</a:t>
            </a:r>
          </a:p>
          <a:p>
            <a:r>
              <a:rPr lang="en-US" dirty="0" smtClean="0"/>
              <a:t>However, </a:t>
            </a:r>
            <a:r>
              <a:rPr lang="en-US" dirty="0" err="1" smtClean="0"/>
              <a:t>kente</a:t>
            </a:r>
            <a:r>
              <a:rPr lang="en-US" dirty="0" smtClean="0"/>
              <a:t> remains a symbolic representation of the origin of the Ashanti people.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i="1" dirty="0" err="1" smtClean="0"/>
              <a:t>Kente</a:t>
            </a:r>
            <a:r>
              <a:rPr lang="en-US" i="1" dirty="0" smtClean="0"/>
              <a:t> cloth weaves together the art, history, religion, music, dance, wisdom, values, and spirit of a people. Worn by people all around the world, these special fabrics give meaning to the modern clothes we wear today. </a:t>
            </a:r>
            <a:r>
              <a:rPr lang="en-US" i="1" dirty="0" err="1" smtClean="0"/>
              <a:t>Kente</a:t>
            </a:r>
            <a:r>
              <a:rPr lang="en-US" i="1" dirty="0" smtClean="0"/>
              <a:t> helps to bind the past to the present, bringing people of different cultures together in respect.</a:t>
            </a:r>
          </a:p>
          <a:p>
            <a:pPr algn="ctr">
              <a:buNone/>
            </a:pPr>
            <a:r>
              <a:rPr lang="en-US" dirty="0" smtClean="0"/>
              <a:t>-</a:t>
            </a:r>
            <a:r>
              <a:rPr lang="en-US" dirty="0" err="1" smtClean="0"/>
              <a:t>Kwaku</a:t>
            </a:r>
            <a:r>
              <a:rPr lang="en-US" dirty="0" smtClean="0"/>
              <a:t> </a:t>
            </a:r>
            <a:r>
              <a:rPr lang="en-US" dirty="0" err="1" smtClean="0"/>
              <a:t>Ofori-Ansa</a:t>
            </a:r>
            <a:endParaRPr lang="en-US" dirty="0" smtClean="0"/>
          </a:p>
          <a:p>
            <a:pPr algn="ctr">
              <a:buNone/>
            </a:pPr>
            <a:r>
              <a:rPr lang="en-US" dirty="0" smtClean="0"/>
              <a:t>Professor of African Art History</a:t>
            </a:r>
          </a:p>
          <a:p>
            <a:pPr algn="ctr">
              <a:buNone/>
            </a:pPr>
            <a:r>
              <a:rPr lang="en-US" dirty="0" smtClean="0"/>
              <a:t>Howard University.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99</TotalTime>
  <Words>417</Words>
  <Application>Microsoft Office PowerPoint</Application>
  <PresentationFormat>On-screen Show (4:3)</PresentationFormat>
  <Paragraphs>24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Verdana</vt:lpstr>
      <vt:lpstr>Wingdings 2</vt:lpstr>
      <vt:lpstr>Aspect</vt:lpstr>
      <vt:lpstr>The Art of West Africa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West Africa</dc:title>
  <dc:creator>Barbara Nichols</dc:creator>
  <cp:lastModifiedBy>Windows User</cp:lastModifiedBy>
  <cp:revision>14</cp:revision>
  <dcterms:created xsi:type="dcterms:W3CDTF">2017-12-03T23:23:52Z</dcterms:created>
  <dcterms:modified xsi:type="dcterms:W3CDTF">2017-12-04T12:58:02Z</dcterms:modified>
</cp:coreProperties>
</file>