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0" r:id="rId10"/>
    <p:sldId id="261" r:id="rId11"/>
    <p:sldId id="266" r:id="rId12"/>
    <p:sldId id="268" r:id="rId13"/>
    <p:sldId id="267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DRAGON EYE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Color Pencil Technique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pphiresenthiss &lt;strong&gt;Eye&lt;/strong&gt; by Sapphiresenthiss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22903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447" y="572987"/>
            <a:ext cx="8610600" cy="1293028"/>
          </a:xfrm>
        </p:spPr>
        <p:txBody>
          <a:bodyPr/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What did you notice about the eyes?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Are they alike in some ways?</a:t>
            </a:r>
          </a:p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Are they different in some ways?</a:t>
            </a:r>
          </a:p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What did you notice about the colors?</a:t>
            </a:r>
          </a:p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Are they scientifically accurate?</a:t>
            </a:r>
          </a:p>
          <a:p>
            <a:pPr marL="0" indent="0">
              <a:buNone/>
            </a:pPr>
            <a:r>
              <a:rPr lang="en-US" sz="4000" dirty="0" smtClean="0">
                <a:latin typeface="Baskerville Old Face" panose="02020602080505020303" pitchFamily="18" charset="0"/>
              </a:rPr>
              <a:t>What are some common characteristics of the eyes?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764373"/>
            <a:ext cx="10836349" cy="1293028"/>
          </a:xfrm>
        </p:spPr>
        <p:txBody>
          <a:bodyPr/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Color Pencil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 descr="Carnegie Knowledge Network » How Stable are Value-Adde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67831"/>
            <a:ext cx="6096000" cy="2476500"/>
          </a:xfrm>
        </p:spPr>
      </p:pic>
    </p:spTree>
    <p:extLst>
      <p:ext uri="{BB962C8B-B14F-4D97-AF65-F5344CB8AC3E}">
        <p14:creationId xmlns:p14="http://schemas.microsoft.com/office/powerpoint/2010/main" val="30534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442" y="764373"/>
            <a:ext cx="10708758" cy="1293028"/>
          </a:xfrm>
        </p:spPr>
        <p:txBody>
          <a:bodyPr/>
          <a:lstStyle/>
          <a:p>
            <a:pPr algn="l"/>
            <a:r>
              <a:rPr lang="en-US" dirty="0">
                <a:latin typeface="Baskerville Old Face" panose="02020602080505020303" pitchFamily="18" charset="0"/>
              </a:rPr>
              <a:t>W</a:t>
            </a:r>
            <a:r>
              <a:rPr lang="en-US" dirty="0" smtClean="0">
                <a:latin typeface="Baskerville Old Face" panose="02020602080505020303" pitchFamily="18" charset="0"/>
              </a:rPr>
              <a:t>hat is a color pencil?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A </a:t>
            </a:r>
            <a:r>
              <a:rPr lang="en-US" sz="3600" b="1" dirty="0">
                <a:latin typeface="Baskerville Old Face" panose="02020602080505020303" pitchFamily="18" charset="0"/>
              </a:rPr>
              <a:t>colored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b="1" dirty="0">
                <a:latin typeface="Baskerville Old Face" panose="02020602080505020303" pitchFamily="18" charset="0"/>
              </a:rPr>
              <a:t>pencil</a:t>
            </a:r>
            <a:r>
              <a:rPr lang="en-US" sz="3600" dirty="0">
                <a:latin typeface="Baskerville Old Face" panose="02020602080505020303" pitchFamily="18" charset="0"/>
              </a:rPr>
              <a:t>, </a:t>
            </a:r>
            <a:r>
              <a:rPr lang="en-US" sz="3600" dirty="0" smtClean="0">
                <a:latin typeface="Baskerville Old Face" panose="02020602080505020303" pitchFamily="18" charset="0"/>
              </a:rPr>
              <a:t>or </a:t>
            </a:r>
            <a:r>
              <a:rPr lang="en-US" sz="3600" dirty="0" err="1" smtClean="0">
                <a:latin typeface="Baskerville Old Face" panose="02020602080505020303" pitchFamily="18" charset="0"/>
              </a:rPr>
              <a:t>coloured</a:t>
            </a:r>
            <a:r>
              <a:rPr lang="en-US" sz="3600" dirty="0" smtClean="0">
                <a:latin typeface="Baskerville Old Face" panose="02020602080505020303" pitchFamily="18" charset="0"/>
              </a:rPr>
              <a:t> pencil, or </a:t>
            </a:r>
            <a:r>
              <a:rPr lang="en-US" sz="3600" dirty="0">
                <a:latin typeface="Baskerville Old Face" panose="02020602080505020303" pitchFamily="18" charset="0"/>
              </a:rPr>
              <a:t>pencil crayon is an art medium constructed of a narrow, pigmented core encased in a wooden cylindrical case. Unlike graphite and charcoal pencils, colored pencils’ cores are wax-or oil-based and contain varying proportions of pigments, </a:t>
            </a:r>
            <a:r>
              <a:rPr lang="en-US" sz="3600" dirty="0" smtClean="0">
                <a:latin typeface="Baskerville Old Face" panose="02020602080505020303" pitchFamily="18" charset="0"/>
              </a:rPr>
              <a:t>and </a:t>
            </a:r>
            <a:r>
              <a:rPr lang="en-US" sz="3600" dirty="0">
                <a:latin typeface="Baskerville Old Face" panose="02020602080505020303" pitchFamily="18" charset="0"/>
              </a:rPr>
              <a:t>binding agents.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8" y="764373"/>
            <a:ext cx="10559902" cy="1293028"/>
          </a:xfrm>
        </p:spPr>
        <p:txBody>
          <a:bodyPr/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Color Gradation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 descr="&lt;strong&gt;gradation&lt;/strong&gt; of &lt;strong&gt;colors&lt;/strong&gt; by Ulquiorra2011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4" y="1765005"/>
            <a:ext cx="5937643" cy="4453233"/>
          </a:xfrm>
        </p:spPr>
      </p:pic>
    </p:spTree>
    <p:extLst>
      <p:ext uri="{BB962C8B-B14F-4D97-AF65-F5344CB8AC3E}">
        <p14:creationId xmlns:p14="http://schemas.microsoft.com/office/powerpoint/2010/main" val="17549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3" y="764373"/>
            <a:ext cx="10377377" cy="1293028"/>
          </a:xfrm>
        </p:spPr>
        <p:txBody>
          <a:bodyPr/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What are the neighboring colors?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 descr="yisart - Express Yourself - Portrait Paint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34619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22" y="764373"/>
            <a:ext cx="5560828" cy="1293028"/>
          </a:xfrm>
        </p:spPr>
        <p:txBody>
          <a:bodyPr/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Reptilian Scales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 descr="&lt;strong&gt;Scales&lt;/strong&gt; 2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2262981"/>
            <a:ext cx="5857875" cy="3886200"/>
          </a:xfrm>
        </p:spPr>
      </p:pic>
    </p:spTree>
    <p:extLst>
      <p:ext uri="{BB962C8B-B14F-4D97-AF65-F5344CB8AC3E}">
        <p14:creationId xmlns:p14="http://schemas.microsoft.com/office/powerpoint/2010/main" val="22362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ake &lt;strong&gt;Scales&lt;/strong&gt;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1512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sh &lt;strong&gt;Scales&lt;/strong&gt; Pattern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81" y="2872236"/>
            <a:ext cx="3381154" cy="28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tis foto: Bakgrundsbild, Skala, Rosa, Färg - Grati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42169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hakra Galaxy: La mutazione del Drago, l'evoluzione di Chakr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Content Placeholder 3" descr="Brushed copper - &lt;strong&gt;snake&lt;/strong&gt; &lt;strong&gt;scales&lt;/strong&gt; by Lurkily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22699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77" y="764373"/>
            <a:ext cx="10730023" cy="1293028"/>
          </a:xfrm>
        </p:spPr>
        <p:txBody>
          <a:bodyPr/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What is a dragon?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Baskerville Old Face" panose="02020602080505020303" pitchFamily="18" charset="0"/>
              </a:rPr>
              <a:t>a mythical monster like a giant reptile. In European tradition the dragon is typically fire-breathing and tends to symbolize chaos or evil, whereas in East Asia it is usually a beneficent symbol of fertility, associated with water and the heavens.</a:t>
            </a:r>
          </a:p>
          <a:p>
            <a:pPr marL="0" indent="0">
              <a:buNone/>
            </a:pPr>
            <a:endParaRPr lang="en-US" sz="36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ue &lt;strong&gt;Dragon eye&lt;/strong&gt; | Flickr - Photo Sharing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193925"/>
            <a:ext cx="8048626" cy="4024313"/>
          </a:xfrm>
        </p:spPr>
      </p:pic>
    </p:spTree>
    <p:extLst>
      <p:ext uri="{BB962C8B-B14F-4D97-AF65-F5344CB8AC3E}">
        <p14:creationId xmlns:p14="http://schemas.microsoft.com/office/powerpoint/2010/main" val="14613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Dragon eye&lt;/strong&gt; by KarolinaJakubowska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2" y="2466754"/>
            <a:ext cx="4888760" cy="34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&lt;strong&gt;Dragon Eye&lt;/strong&gt; by frostystar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1" y="2645502"/>
            <a:ext cx="3121158" cy="3121158"/>
          </a:xfrm>
        </p:spPr>
      </p:pic>
    </p:spTree>
    <p:extLst>
      <p:ext uri="{BB962C8B-B14F-4D97-AF65-F5344CB8AC3E}">
        <p14:creationId xmlns:p14="http://schemas.microsoft.com/office/powerpoint/2010/main" val="14002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dragon eye&lt;/strong&gt; (1) by midgardart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84" y="2193925"/>
            <a:ext cx="477663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da nos LIBRA de ESCORPIO: ¿REPTILIANOS? NUEVO ESTUDI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dragon's&lt;/strong&gt; &lt;strong&gt;eye&lt;/strong&gt; by alise45647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Dragon Eye&lt;/strong&gt; by lunarbunnies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</TotalTime>
  <Words>169</Words>
  <Application>Microsoft Office PowerPoint</Application>
  <PresentationFormat>Widescreen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Baskerville Old Face</vt:lpstr>
      <vt:lpstr>Century Gothic</vt:lpstr>
      <vt:lpstr>Vapor Trail</vt:lpstr>
      <vt:lpstr>DRAGON EYE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notice about the eyes?</vt:lpstr>
      <vt:lpstr>Color Pencil</vt:lpstr>
      <vt:lpstr>What is a color pencil?</vt:lpstr>
      <vt:lpstr>Color Gradation</vt:lpstr>
      <vt:lpstr>What are the neighboring colors?</vt:lpstr>
      <vt:lpstr>Reptilian Scales</vt:lpstr>
      <vt:lpstr>PowerPoint Presentation</vt:lpstr>
      <vt:lpstr>PowerPoint Presentation</vt:lpstr>
      <vt:lpstr>PowerPoint Presentation</vt:lpstr>
      <vt:lpstr>PowerPoint Presentation</vt:lpstr>
      <vt:lpstr>What is a dragon?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EYE</dc:title>
  <dc:creator>Windows User</dc:creator>
  <cp:lastModifiedBy>Windows User</cp:lastModifiedBy>
  <cp:revision>9</cp:revision>
  <dcterms:created xsi:type="dcterms:W3CDTF">2018-04-20T20:11:55Z</dcterms:created>
  <dcterms:modified xsi:type="dcterms:W3CDTF">2018-04-20T20:37:31Z</dcterms:modified>
</cp:coreProperties>
</file>